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277" r:id="rId2"/>
    <p:sldId id="274" r:id="rId3"/>
    <p:sldId id="276" r:id="rId4"/>
    <p:sldId id="275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>
        <p:scale>
          <a:sx n="125" d="100"/>
          <a:sy n="125" d="100"/>
        </p:scale>
        <p:origin x="1062" y="-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84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EEEF311-C20F-B4AC-5F3A-599A8BE745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12D5F2-5E19-731F-5C2C-F2019B765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7214CD1-2F34-3483-851E-8D2BF32B9A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32B17409-AB6C-B436-70FC-3FE2C1A3CAC7}"/>
              </a:ext>
            </a:extLst>
          </p:cNvPr>
          <p:cNvGrpSpPr/>
          <p:nvPr/>
        </p:nvGrpSpPr>
        <p:grpSpPr>
          <a:xfrm>
            <a:off x="0" y="317843"/>
            <a:ext cx="9144000" cy="6527800"/>
            <a:chOff x="0" y="330200"/>
            <a:chExt cx="9144000" cy="6527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3F9A839-9A95-231A-E055-A882A344010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48840840-C7F1-2C9A-FD32-501B192B058C}"/>
                </a:ext>
              </a:extLst>
            </p:cNvPr>
            <p:cNvSpPr txBox="1"/>
            <p:nvPr/>
          </p:nvSpPr>
          <p:spPr>
            <a:xfrm>
              <a:off x="2111828" y="3135729"/>
              <a:ext cx="4920343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résous un problème en image.</a:t>
              </a:r>
            </a:p>
          </p:txBody>
        </p: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B06A8FF7-F541-CDF5-1AEE-0EB1E558CB2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51851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Problème en image </a:t>
            </a:r>
            <a:r>
              <a:rPr lang="fr-FR" b="1" dirty="0"/>
              <a:t>7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3859354" y="1273739"/>
            <a:ext cx="4491135" cy="39989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3200" b="1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Combien de minutes reste-t-il avant une heure moins cinq ? </a:t>
            </a:r>
            <a:endParaRPr lang="fr-FR" sz="3200" b="1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fr-FR" sz="1600" dirty="0">
              <a:solidFill>
                <a:srgbClr val="231F20"/>
              </a:solidFill>
              <a:effectLst/>
              <a:ea typeface="Calibri" panose="020F0502020204030204" pitchFamily="34" charset="0"/>
            </a:endParaRPr>
          </a:p>
          <a:p>
            <a:endParaRPr lang="fr-FR" sz="3200" b="1" dirty="0">
              <a:solidFill>
                <a:srgbClr val="231F20"/>
              </a:solidFill>
              <a:effectLst/>
              <a:ea typeface="Calibri" panose="020F0502020204030204" pitchFamily="34" charset="0"/>
            </a:endParaRPr>
          </a:p>
          <a:p>
            <a:r>
              <a:rPr lang="fr-FR" sz="3200" dirty="0">
                <a:solidFill>
                  <a:srgbClr val="231F20"/>
                </a:solidFill>
                <a:ea typeface="Calibri" panose="020F0502020204030204" pitchFamily="34" charset="0"/>
              </a:rPr>
              <a:t>Je monte dans le train pour un voyage qui dure  5 heures 40. </a:t>
            </a:r>
          </a:p>
          <a:p>
            <a:r>
              <a:rPr lang="fr-FR" sz="3200" b="1" dirty="0">
                <a:solidFill>
                  <a:srgbClr val="231F20"/>
                </a:solidFill>
                <a:ea typeface="Calibri" panose="020F0502020204030204" pitchFamily="34" charset="0"/>
              </a:rPr>
              <a:t>Arrivera-t-il avant 18h? </a:t>
            </a:r>
            <a:endParaRPr lang="fr-FR" sz="4800" b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3466950" y="1690455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sp>
        <p:nvSpPr>
          <p:cNvPr id="9" name="Organigramme : Connecteur 8">
            <a:extLst>
              <a:ext uri="{FF2B5EF4-FFF2-40B4-BE49-F238E27FC236}">
                <a16:creationId xmlns:a16="http://schemas.microsoft.com/office/drawing/2014/main" id="{AF60888C-4048-0402-285A-2BAB81554CF3}"/>
              </a:ext>
            </a:extLst>
          </p:cNvPr>
          <p:cNvSpPr/>
          <p:nvPr/>
        </p:nvSpPr>
        <p:spPr>
          <a:xfrm>
            <a:off x="3466950" y="3429000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4DD2554-CAAC-B73B-2EE6-02C78A53CA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26" r="28366"/>
          <a:stretch/>
        </p:blipFill>
        <p:spPr>
          <a:xfrm>
            <a:off x="600424" y="1886657"/>
            <a:ext cx="2606165" cy="3326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Zone de texte 2">
            <a:extLst>
              <a:ext uri="{FF2B5EF4-FFF2-40B4-BE49-F238E27FC236}">
                <a16:creationId xmlns:a16="http://schemas.microsoft.com/office/drawing/2014/main" id="{89B5AD14-449C-A229-EC89-8A5027D5FBE1}"/>
              </a:ext>
            </a:extLst>
          </p:cNvPr>
          <p:cNvSpPr txBox="1"/>
          <p:nvPr/>
        </p:nvSpPr>
        <p:spPr>
          <a:xfrm>
            <a:off x="3859354" y="1273740"/>
            <a:ext cx="4491135" cy="1030047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3200" b="1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Combien de minutes reste-t-il avant une heure moins cinq ? </a:t>
            </a:r>
            <a:endParaRPr lang="fr-FR" sz="1600" dirty="0">
              <a:solidFill>
                <a:srgbClr val="231F20"/>
              </a:solidFill>
              <a:effectLst/>
              <a:ea typeface="Calibri" panose="020F0502020204030204" pitchFamily="34" charset="0"/>
            </a:endParaRPr>
          </a:p>
        </p:txBody>
      </p:sp>
      <p:sp>
        <p:nvSpPr>
          <p:cNvPr id="20" name="Organigramme : Connecteur 19">
            <a:extLst>
              <a:ext uri="{FF2B5EF4-FFF2-40B4-BE49-F238E27FC236}">
                <a16:creationId xmlns:a16="http://schemas.microsoft.com/office/drawing/2014/main" id="{15C24813-D83C-D266-2426-47FC150F22F9}"/>
              </a:ext>
            </a:extLst>
          </p:cNvPr>
          <p:cNvSpPr/>
          <p:nvPr/>
        </p:nvSpPr>
        <p:spPr>
          <a:xfrm>
            <a:off x="3466951" y="1642753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48762A6-4300-BA36-5750-D5CC71DC354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26" r="28366"/>
          <a:stretch/>
        </p:blipFill>
        <p:spPr>
          <a:xfrm>
            <a:off x="600424" y="1886657"/>
            <a:ext cx="2606165" cy="332661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2DD1413D-FBD1-CC6A-6B5E-FC54060A9C7B}"/>
              </a:ext>
            </a:extLst>
          </p:cNvPr>
          <p:cNvCxnSpPr/>
          <p:nvPr/>
        </p:nvCxnSpPr>
        <p:spPr>
          <a:xfrm flipV="1">
            <a:off x="3743179" y="4163352"/>
            <a:ext cx="42926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8E94FF2E-8BC0-5240-D51E-0DC1F208A01D}"/>
              </a:ext>
            </a:extLst>
          </p:cNvPr>
          <p:cNvCxnSpPr/>
          <p:nvPr/>
        </p:nvCxnSpPr>
        <p:spPr>
          <a:xfrm>
            <a:off x="4191914" y="3995712"/>
            <a:ext cx="0" cy="33528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AA2AAFB6-4E06-7749-5864-AD24AC5A6CD5}"/>
              </a:ext>
            </a:extLst>
          </p:cNvPr>
          <p:cNvCxnSpPr/>
          <p:nvPr/>
        </p:nvCxnSpPr>
        <p:spPr>
          <a:xfrm>
            <a:off x="7460894" y="4016101"/>
            <a:ext cx="0" cy="33528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Arc 8">
            <a:extLst>
              <a:ext uri="{FF2B5EF4-FFF2-40B4-BE49-F238E27FC236}">
                <a16:creationId xmlns:a16="http://schemas.microsoft.com/office/drawing/2014/main" id="{6EC627D3-C521-EBE0-F36D-3333F50584AE}"/>
              </a:ext>
            </a:extLst>
          </p:cNvPr>
          <p:cNvSpPr/>
          <p:nvPr/>
        </p:nvSpPr>
        <p:spPr>
          <a:xfrm>
            <a:off x="4147436" y="3582166"/>
            <a:ext cx="3268976" cy="590495"/>
          </a:xfrm>
          <a:prstGeom prst="arc">
            <a:avLst>
              <a:gd name="adj1" fmla="val 10813024"/>
              <a:gd name="adj2" fmla="val 0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0F85A0C-E19F-B057-D3A9-1B129FADA62F}"/>
              </a:ext>
            </a:extLst>
          </p:cNvPr>
          <p:cNvSpPr txBox="1"/>
          <p:nvPr/>
        </p:nvSpPr>
        <p:spPr>
          <a:xfrm>
            <a:off x="5675939" y="3285954"/>
            <a:ext cx="300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?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D108862-16C4-FBB0-3451-16101594C2C2}"/>
              </a:ext>
            </a:extLst>
          </p:cNvPr>
          <p:cNvSpPr txBox="1"/>
          <p:nvPr/>
        </p:nvSpPr>
        <p:spPr>
          <a:xfrm>
            <a:off x="3681045" y="4342995"/>
            <a:ext cx="10766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11h30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007E5FF-6FFE-04D1-0CA0-C617AE81CC18}"/>
              </a:ext>
            </a:extLst>
          </p:cNvPr>
          <p:cNvSpPr txBox="1"/>
          <p:nvPr/>
        </p:nvSpPr>
        <p:spPr>
          <a:xfrm>
            <a:off x="6974906" y="4358170"/>
            <a:ext cx="10147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12h55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C8ECD190-E763-B695-82F5-A42535625BB9}"/>
              </a:ext>
            </a:extLst>
          </p:cNvPr>
          <p:cNvCxnSpPr/>
          <p:nvPr/>
        </p:nvCxnSpPr>
        <p:spPr>
          <a:xfrm>
            <a:off x="5827969" y="3972852"/>
            <a:ext cx="0" cy="33528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D615ADD5-B939-91EF-5B45-40A6971717AC}"/>
              </a:ext>
            </a:extLst>
          </p:cNvPr>
          <p:cNvSpPr txBox="1"/>
          <p:nvPr/>
        </p:nvSpPr>
        <p:spPr>
          <a:xfrm>
            <a:off x="5562301" y="4331222"/>
            <a:ext cx="8282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rgbClr val="0070C0"/>
                </a:solidFill>
              </a:rPr>
              <a:t>12h</a:t>
            </a:r>
          </a:p>
        </p:txBody>
      </p:sp>
      <p:sp>
        <p:nvSpPr>
          <p:cNvPr id="15" name="Arc 14">
            <a:extLst>
              <a:ext uri="{FF2B5EF4-FFF2-40B4-BE49-F238E27FC236}">
                <a16:creationId xmlns:a16="http://schemas.microsoft.com/office/drawing/2014/main" id="{C49BEB56-D3F4-C9B0-85A1-19E13EB810D0}"/>
              </a:ext>
            </a:extLst>
          </p:cNvPr>
          <p:cNvSpPr/>
          <p:nvPr/>
        </p:nvSpPr>
        <p:spPr>
          <a:xfrm>
            <a:off x="4193853" y="3874926"/>
            <a:ext cx="1632322" cy="572902"/>
          </a:xfrm>
          <a:prstGeom prst="arc">
            <a:avLst>
              <a:gd name="adj1" fmla="val 10813024"/>
              <a:gd name="adj2" fmla="val 0"/>
            </a:avLst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01B9CF16-F1FC-0621-9B90-D87285FF3E40}"/>
              </a:ext>
            </a:extLst>
          </p:cNvPr>
          <p:cNvSpPr txBox="1"/>
          <p:nvPr/>
        </p:nvSpPr>
        <p:spPr>
          <a:xfrm>
            <a:off x="4687573" y="3676130"/>
            <a:ext cx="8282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rgbClr val="0070C0"/>
                </a:solidFill>
              </a:rPr>
              <a:t>30 min</a:t>
            </a:r>
          </a:p>
        </p:txBody>
      </p:sp>
      <p:sp>
        <p:nvSpPr>
          <p:cNvPr id="17" name="Arc 16">
            <a:extLst>
              <a:ext uri="{FF2B5EF4-FFF2-40B4-BE49-F238E27FC236}">
                <a16:creationId xmlns:a16="http://schemas.microsoft.com/office/drawing/2014/main" id="{D1739432-8ED4-51A4-E2ED-7EE10F93A239}"/>
              </a:ext>
            </a:extLst>
          </p:cNvPr>
          <p:cNvSpPr/>
          <p:nvPr/>
        </p:nvSpPr>
        <p:spPr>
          <a:xfrm>
            <a:off x="5828568" y="3861248"/>
            <a:ext cx="1632322" cy="572902"/>
          </a:xfrm>
          <a:prstGeom prst="arc">
            <a:avLst>
              <a:gd name="adj1" fmla="val 10813024"/>
              <a:gd name="adj2" fmla="val 0"/>
            </a:avLst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12D222B-715C-5ACF-AAF2-146AAB70D120}"/>
              </a:ext>
            </a:extLst>
          </p:cNvPr>
          <p:cNvSpPr txBox="1"/>
          <p:nvPr/>
        </p:nvSpPr>
        <p:spPr>
          <a:xfrm>
            <a:off x="6322288" y="3662452"/>
            <a:ext cx="8282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rgbClr val="0070C0"/>
                </a:solidFill>
              </a:rPr>
              <a:t>55 min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E0F67C11-EBD8-0E14-9C62-F31C2DB9E49B}"/>
              </a:ext>
            </a:extLst>
          </p:cNvPr>
          <p:cNvSpPr txBox="1"/>
          <p:nvPr/>
        </p:nvSpPr>
        <p:spPr>
          <a:xfrm>
            <a:off x="4266771" y="5246654"/>
            <a:ext cx="32454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30 min + 55 min = 1h 25</a:t>
            </a:r>
          </a:p>
        </p:txBody>
      </p:sp>
    </p:spTree>
    <p:extLst>
      <p:ext uri="{BB962C8B-B14F-4D97-AF65-F5344CB8AC3E}">
        <p14:creationId xmlns:p14="http://schemas.microsoft.com/office/powerpoint/2010/main" val="4277020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2" grpId="0"/>
      <p:bldP spid="14" grpId="0"/>
      <p:bldP spid="15" grpId="0" animBg="1"/>
      <p:bldP spid="16" grpId="0"/>
      <p:bldP spid="17" grpId="0" animBg="1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Organigramme : Connecteur 12">
            <a:extLst>
              <a:ext uri="{FF2B5EF4-FFF2-40B4-BE49-F238E27FC236}">
                <a16:creationId xmlns:a16="http://schemas.microsoft.com/office/drawing/2014/main" id="{9527BE72-1D4B-6D54-5AB3-E652C0BDA7F7}"/>
              </a:ext>
            </a:extLst>
          </p:cNvPr>
          <p:cNvSpPr/>
          <p:nvPr/>
        </p:nvSpPr>
        <p:spPr>
          <a:xfrm>
            <a:off x="3437532" y="1856509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CCA8EAD-110A-4F5C-81F9-F87FD80710A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26" r="28366"/>
          <a:stretch/>
        </p:blipFill>
        <p:spPr>
          <a:xfrm>
            <a:off x="600424" y="1886657"/>
            <a:ext cx="2606165" cy="3326610"/>
          </a:xfrm>
          <a:prstGeom prst="rect">
            <a:avLst/>
          </a:prstGeom>
        </p:spPr>
      </p:pic>
      <p:sp>
        <p:nvSpPr>
          <p:cNvPr id="7" name="Zone de texte 2">
            <a:extLst>
              <a:ext uri="{FF2B5EF4-FFF2-40B4-BE49-F238E27FC236}">
                <a16:creationId xmlns:a16="http://schemas.microsoft.com/office/drawing/2014/main" id="{FEC31102-3F55-AE69-28BB-86E6E73D98C8}"/>
              </a:ext>
            </a:extLst>
          </p:cNvPr>
          <p:cNvSpPr txBox="1"/>
          <p:nvPr/>
        </p:nvSpPr>
        <p:spPr>
          <a:xfrm>
            <a:off x="3859354" y="1273740"/>
            <a:ext cx="4491135" cy="2407612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fr-FR" sz="1600" dirty="0">
              <a:solidFill>
                <a:srgbClr val="231F20"/>
              </a:solidFill>
              <a:effectLst/>
              <a:ea typeface="Calibri" panose="020F0502020204030204" pitchFamily="34" charset="0"/>
            </a:endParaRPr>
          </a:p>
          <a:p>
            <a:r>
              <a:rPr lang="fr-FR" sz="3200" dirty="0">
                <a:solidFill>
                  <a:srgbClr val="231F20"/>
                </a:solidFill>
                <a:ea typeface="Calibri" panose="020F0502020204030204" pitchFamily="34" charset="0"/>
              </a:rPr>
              <a:t>Je monte dans le train pour un voyage qui dure  5 h 40. </a:t>
            </a:r>
          </a:p>
          <a:p>
            <a:r>
              <a:rPr lang="fr-FR" sz="3200" b="1" dirty="0">
                <a:solidFill>
                  <a:srgbClr val="231F20"/>
                </a:solidFill>
                <a:ea typeface="Calibri" panose="020F0502020204030204" pitchFamily="34" charset="0"/>
              </a:rPr>
              <a:t>Arrivera-t-il avant 17h? </a:t>
            </a:r>
            <a:endParaRPr lang="fr-FR" sz="4800" b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00FE874B-FD3E-632A-04D6-9B5FB1383E43}"/>
              </a:ext>
            </a:extLst>
          </p:cNvPr>
          <p:cNvCxnSpPr/>
          <p:nvPr/>
        </p:nvCxnSpPr>
        <p:spPr>
          <a:xfrm flipV="1">
            <a:off x="3759645" y="4692057"/>
            <a:ext cx="42926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CB077540-3F66-9442-5CBC-3FF3544B869F}"/>
              </a:ext>
            </a:extLst>
          </p:cNvPr>
          <p:cNvCxnSpPr/>
          <p:nvPr/>
        </p:nvCxnSpPr>
        <p:spPr>
          <a:xfrm>
            <a:off x="4208380" y="4524417"/>
            <a:ext cx="0" cy="33528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498E12C0-F4F3-A983-FE5A-7CE3FF9A2765}"/>
              </a:ext>
            </a:extLst>
          </p:cNvPr>
          <p:cNvCxnSpPr/>
          <p:nvPr/>
        </p:nvCxnSpPr>
        <p:spPr>
          <a:xfrm>
            <a:off x="7477360" y="4544806"/>
            <a:ext cx="0" cy="33528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D44C8554-C807-5BD9-B26C-71D1A8F8A659}"/>
              </a:ext>
            </a:extLst>
          </p:cNvPr>
          <p:cNvSpPr/>
          <p:nvPr/>
        </p:nvSpPr>
        <p:spPr>
          <a:xfrm>
            <a:off x="4163902" y="4110871"/>
            <a:ext cx="3268976" cy="590495"/>
          </a:xfrm>
          <a:prstGeom prst="arc">
            <a:avLst>
              <a:gd name="adj1" fmla="val 10813024"/>
              <a:gd name="adj2" fmla="val 0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60D8899-39E4-E9A9-1B6A-8A321CE7EB21}"/>
              </a:ext>
            </a:extLst>
          </p:cNvPr>
          <p:cNvSpPr txBox="1"/>
          <p:nvPr/>
        </p:nvSpPr>
        <p:spPr>
          <a:xfrm>
            <a:off x="5492380" y="3759132"/>
            <a:ext cx="1549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5h40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BA8C073-14AB-0319-62E7-4254542BEA69}"/>
              </a:ext>
            </a:extLst>
          </p:cNvPr>
          <p:cNvSpPr txBox="1"/>
          <p:nvPr/>
        </p:nvSpPr>
        <p:spPr>
          <a:xfrm>
            <a:off x="3697511" y="4871700"/>
            <a:ext cx="10766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11h30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5552391-6181-2A3B-3F85-7C0B3940D450}"/>
              </a:ext>
            </a:extLst>
          </p:cNvPr>
          <p:cNvSpPr txBox="1"/>
          <p:nvPr/>
        </p:nvSpPr>
        <p:spPr>
          <a:xfrm>
            <a:off x="6991372" y="4886875"/>
            <a:ext cx="10147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17h10</a:t>
            </a: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8A391495-596A-B379-8F87-F3F79717200C}"/>
              </a:ext>
            </a:extLst>
          </p:cNvPr>
          <p:cNvCxnSpPr/>
          <p:nvPr/>
        </p:nvCxnSpPr>
        <p:spPr>
          <a:xfrm>
            <a:off x="5844435" y="4501557"/>
            <a:ext cx="0" cy="33528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56BDA102-506B-173D-02CE-9121C940B542}"/>
              </a:ext>
            </a:extLst>
          </p:cNvPr>
          <p:cNvSpPr txBox="1"/>
          <p:nvPr/>
        </p:nvSpPr>
        <p:spPr>
          <a:xfrm>
            <a:off x="5445516" y="4855984"/>
            <a:ext cx="10522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rgbClr val="0070C0"/>
                </a:solidFill>
              </a:rPr>
              <a:t>16h30</a:t>
            </a:r>
          </a:p>
        </p:txBody>
      </p:sp>
      <p:sp>
        <p:nvSpPr>
          <p:cNvPr id="17" name="Arc 16">
            <a:extLst>
              <a:ext uri="{FF2B5EF4-FFF2-40B4-BE49-F238E27FC236}">
                <a16:creationId xmlns:a16="http://schemas.microsoft.com/office/drawing/2014/main" id="{3F0D1422-1E7F-0AFB-5828-39E17A2EF7CC}"/>
              </a:ext>
            </a:extLst>
          </p:cNvPr>
          <p:cNvSpPr/>
          <p:nvPr/>
        </p:nvSpPr>
        <p:spPr>
          <a:xfrm>
            <a:off x="4210319" y="4403631"/>
            <a:ext cx="1632322" cy="572902"/>
          </a:xfrm>
          <a:prstGeom prst="arc">
            <a:avLst>
              <a:gd name="adj1" fmla="val 10813024"/>
              <a:gd name="adj2" fmla="val 0"/>
            </a:avLst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75E1F7CE-88C0-2A09-7D9D-729DCC1D4B1A}"/>
              </a:ext>
            </a:extLst>
          </p:cNvPr>
          <p:cNvSpPr txBox="1"/>
          <p:nvPr/>
        </p:nvSpPr>
        <p:spPr>
          <a:xfrm>
            <a:off x="4825312" y="4173711"/>
            <a:ext cx="8282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rgbClr val="0070C0"/>
                </a:solidFill>
              </a:rPr>
              <a:t>5h</a:t>
            </a:r>
          </a:p>
        </p:txBody>
      </p:sp>
      <p:sp>
        <p:nvSpPr>
          <p:cNvPr id="19" name="Arc 18">
            <a:extLst>
              <a:ext uri="{FF2B5EF4-FFF2-40B4-BE49-F238E27FC236}">
                <a16:creationId xmlns:a16="http://schemas.microsoft.com/office/drawing/2014/main" id="{CDAC75A3-F60A-EF1A-04FF-1957C6BBE4EF}"/>
              </a:ext>
            </a:extLst>
          </p:cNvPr>
          <p:cNvSpPr/>
          <p:nvPr/>
        </p:nvSpPr>
        <p:spPr>
          <a:xfrm>
            <a:off x="5845034" y="4389953"/>
            <a:ext cx="1632322" cy="572902"/>
          </a:xfrm>
          <a:prstGeom prst="arc">
            <a:avLst>
              <a:gd name="adj1" fmla="val 10813024"/>
              <a:gd name="adj2" fmla="val 0"/>
            </a:avLst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ED1045C5-E74A-C4CB-18DC-B24C8B28F31F}"/>
              </a:ext>
            </a:extLst>
          </p:cNvPr>
          <p:cNvSpPr txBox="1"/>
          <p:nvPr/>
        </p:nvSpPr>
        <p:spPr>
          <a:xfrm>
            <a:off x="6338754" y="4191157"/>
            <a:ext cx="8282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rgbClr val="0070C0"/>
                </a:solidFill>
              </a:rPr>
              <a:t>40 min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1168144C-AE0B-D5D5-C245-3EF9DDBE0AF4}"/>
              </a:ext>
            </a:extLst>
          </p:cNvPr>
          <p:cNvSpPr txBox="1"/>
          <p:nvPr/>
        </p:nvSpPr>
        <p:spPr>
          <a:xfrm>
            <a:off x="3931492" y="5599394"/>
            <a:ext cx="38883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Il arrivera après 17h.</a:t>
            </a:r>
          </a:p>
        </p:txBody>
      </p:sp>
    </p:spTree>
    <p:extLst>
      <p:ext uri="{BB962C8B-B14F-4D97-AF65-F5344CB8AC3E}">
        <p14:creationId xmlns:p14="http://schemas.microsoft.com/office/powerpoint/2010/main" val="3980472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  <p:bldP spid="14" grpId="0"/>
      <p:bldP spid="16" grpId="0"/>
      <p:bldP spid="17" grpId="0" animBg="1"/>
      <p:bldP spid="18" grpId="0"/>
      <p:bldP spid="19" grpId="0" animBg="1"/>
      <p:bldP spid="20" grpId="0"/>
      <p:bldP spid="21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107</Words>
  <Application>Microsoft Office PowerPoint</Application>
  <PresentationFormat>Affichage à l'écran (4:3)</PresentationFormat>
  <Paragraphs>41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Problème en image 7</vt:lpstr>
      <vt:lpstr>Correction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88</cp:revision>
  <dcterms:created xsi:type="dcterms:W3CDTF">2023-02-07T14:55:57Z</dcterms:created>
  <dcterms:modified xsi:type="dcterms:W3CDTF">2026-01-30T16:55:21Z</dcterms:modified>
</cp:coreProperties>
</file>